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311" r:id="rId3"/>
    <p:sldId id="313" r:id="rId4"/>
    <p:sldId id="314" r:id="rId5"/>
    <p:sldId id="315" r:id="rId6"/>
    <p:sldId id="316" r:id="rId7"/>
    <p:sldId id="293" r:id="rId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  <a:srgbClr val="C79E37"/>
    <a:srgbClr val="5EEC3C"/>
    <a:srgbClr val="FE9202"/>
    <a:srgbClr val="990099"/>
    <a:srgbClr val="FF2549"/>
    <a:srgbClr val="6C1A00"/>
    <a:srgbClr val="202E54"/>
    <a:srgbClr val="1D3A00"/>
    <a:srgbClr val="007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>
      <p:cViewPr varScale="1">
        <p:scale>
          <a:sx n="108" d="100"/>
          <a:sy n="108" d="100"/>
        </p:scale>
        <p:origin x="758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3154" y="67"/>
      </p:cViewPr>
      <p:guideLst/>
    </p:cSldViewPr>
  </p:notes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9FB99D-41E8-464C-A268-F009253FA9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C106C1-A278-4CDE-A5CA-BF57AC1FCF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8C46AE-D80C-41B8-9D6A-DB80D87570FC}" type="datetimeFigureOut">
              <a:rPr lang="en-IN" smtClean="0"/>
              <a:t>07-04-2021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3E369-7992-4C69-9B3B-43FD110AA2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6A9E23-D4A1-4F5F-B8B7-1C4719C4E1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AE779F-4EE3-423A-BC30-B0BE8DEC58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77933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8965" y="2877160"/>
            <a:ext cx="8246070" cy="137434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5" y="3029865"/>
            <a:ext cx="8231372" cy="1374345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rgbClr val="6C1A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</a:p>
          <a:p>
            <a:r>
              <a:rPr lang="en-US" dirty="0"/>
              <a:t>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81175"/>
            <a:ext cx="8246070" cy="763526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6C1A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350110"/>
            <a:ext cx="8246070" cy="3512213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algn="l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l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l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l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433880"/>
            <a:ext cx="6413609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6C1A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197405"/>
            <a:ext cx="6413609" cy="3511061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17" y="281175"/>
            <a:ext cx="8093365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6C1A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55519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127916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55519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127916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877160"/>
            <a:ext cx="7778805" cy="1374345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Relational Algebra (Part-7)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20.6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8E663-9A9B-4C3A-8D02-A5AD58ED0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0A91E-4040-4545-956C-E0A0D1A11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Difference</a:t>
            </a:r>
          </a:p>
        </p:txBody>
      </p:sp>
    </p:spTree>
    <p:extLst>
      <p:ext uri="{BB962C8B-B14F-4D97-AF65-F5344CB8AC3E}">
        <p14:creationId xmlns:p14="http://schemas.microsoft.com/office/powerpoint/2010/main" val="277954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C5ABC-64E9-48E1-A39E-5E1FE87EB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60" y="213341"/>
            <a:ext cx="8246070" cy="7635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Difference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8B3332-742B-440B-856D-5A66910F8D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3064" y="-7196"/>
            <a:ext cx="5640935" cy="120460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713571-8483-49F8-A56A-2D13A932F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245" y="1237996"/>
            <a:ext cx="4805112" cy="377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58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C5ABC-64E9-48E1-A39E-5E1FE87EB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60" y="128470"/>
            <a:ext cx="8246070" cy="7635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Difference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85ED3B-A9E6-4127-B559-A80489FB8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US" dirty="0"/>
              <a:t>The result of A - B, is a relation which includes all tuples that are in A but not in B.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dirty="0"/>
              <a:t>The attribute name of A has to match with the attribute name in B.</a:t>
            </a:r>
          </a:p>
          <a:p>
            <a:pPr algn="just"/>
            <a:r>
              <a:rPr lang="en-US" dirty="0"/>
              <a:t>The two-operand relations A and B should be either compatible or Union compatible.</a:t>
            </a:r>
          </a:p>
          <a:p>
            <a:pPr algn="just"/>
            <a:r>
              <a:rPr lang="en-US" dirty="0"/>
              <a:t>It should be defined relation consisting of the tuples that are in relation A, but not in B.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7788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C5ABC-64E9-48E1-A39E-5E1FE87EB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60" y="128470"/>
            <a:ext cx="8246070" cy="7635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Difference</a:t>
            </a:r>
          </a:p>
        </p:txBody>
      </p:sp>
      <p:pic>
        <p:nvPicPr>
          <p:cNvPr id="1026" name="Picture 2" descr="A Difference B">
            <a:extLst>
              <a:ext uri="{FF2B5EF4-FFF2-40B4-BE49-F238E27FC236}">
                <a16:creationId xmlns:a16="http://schemas.microsoft.com/office/drawing/2014/main" id="{05FF08FD-04E1-4050-AB9C-9C379393E1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70" y="1350110"/>
            <a:ext cx="28575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29C44A-183A-4A33-9BD3-3FA77C5AC3F5}"/>
              </a:ext>
            </a:extLst>
          </p:cNvPr>
          <p:cNvSpPr txBox="1"/>
          <p:nvPr/>
        </p:nvSpPr>
        <p:spPr>
          <a:xfrm>
            <a:off x="4113885" y="1502815"/>
            <a:ext cx="45861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 – B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: This is read as </a:t>
            </a:r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 difference B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Sometimes, it also referred to as ‘</a:t>
            </a:r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relative complement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’. This represents elements of set A which are not there in set B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119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C5ABC-64E9-48E1-A39E-5E1FE87EB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60" y="128470"/>
            <a:ext cx="8246070" cy="7635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Difference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08DB4C-C887-4090-88A4-49910AB61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8998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130" y="1655520"/>
            <a:ext cx="4419894" cy="1527050"/>
          </a:xfrm>
        </p:spPr>
      </p:pic>
    </p:spTree>
    <p:extLst>
      <p:ext uri="{BB962C8B-B14F-4D97-AF65-F5344CB8AC3E}">
        <p14:creationId xmlns:p14="http://schemas.microsoft.com/office/powerpoint/2010/main" val="1369535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</Words>
  <Application>Microsoft Office PowerPoint</Application>
  <PresentationFormat>On-screen Show (16:9)</PresentationFormat>
  <Paragraphs>15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Times New Roman</vt:lpstr>
      <vt:lpstr>Office Theme</vt:lpstr>
      <vt:lpstr>  Relational Algebra (Part-7)</vt:lpstr>
      <vt:lpstr>Contents</vt:lpstr>
      <vt:lpstr>Set Difference</vt:lpstr>
      <vt:lpstr>Set Difference</vt:lpstr>
      <vt:lpstr>Set Difference</vt:lpstr>
      <vt:lpstr>Set Difference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2021-04-07T09:27:04Z</dcterms:modified>
</cp:coreProperties>
</file>